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950" r:id="rId2"/>
    <p:sldId id="465" r:id="rId3"/>
    <p:sldId id="466" r:id="rId4"/>
    <p:sldId id="467" r:id="rId5"/>
    <p:sldId id="474" r:id="rId6"/>
    <p:sldId id="518" r:id="rId7"/>
    <p:sldId id="523" r:id="rId8"/>
    <p:sldId id="520" r:id="rId9"/>
    <p:sldId id="524" r:id="rId10"/>
    <p:sldId id="521" r:id="rId11"/>
    <p:sldId id="522" r:id="rId12"/>
    <p:sldId id="951" r:id="rId13"/>
    <p:sldId id="970" r:id="rId14"/>
    <p:sldId id="971" r:id="rId15"/>
    <p:sldId id="972" r:id="rId16"/>
    <p:sldId id="973" r:id="rId17"/>
    <p:sldId id="974" r:id="rId18"/>
    <p:sldId id="978" r:id="rId19"/>
    <p:sldId id="988" r:id="rId20"/>
    <p:sldId id="989" r:id="rId21"/>
    <p:sldId id="990" r:id="rId22"/>
    <p:sldId id="991" r:id="rId23"/>
    <p:sldId id="838" r:id="rId24"/>
    <p:sldId id="840" r:id="rId25"/>
    <p:sldId id="992" r:id="rId26"/>
    <p:sldId id="841" r:id="rId27"/>
    <p:sldId id="842" r:id="rId28"/>
    <p:sldId id="843" r:id="rId29"/>
    <p:sldId id="525" r:id="rId30"/>
    <p:sldId id="993" r:id="rId31"/>
    <p:sldId id="994" r:id="rId32"/>
    <p:sldId id="995" r:id="rId33"/>
    <p:sldId id="996" r:id="rId34"/>
    <p:sldId id="997" r:id="rId35"/>
    <p:sldId id="954" r:id="rId36"/>
    <p:sldId id="955" r:id="rId37"/>
    <p:sldId id="982" r:id="rId38"/>
    <p:sldId id="998" r:id="rId39"/>
    <p:sldId id="956" r:id="rId40"/>
    <p:sldId id="953" r:id="rId41"/>
    <p:sldId id="94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19/08/2023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43023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095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161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351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3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042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088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20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20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-08-2023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70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FE55D79-C058-35CA-CB03-8DCBDE2F9273}"/>
              </a:ext>
            </a:extLst>
          </p:cNvPr>
          <p:cNvSpPr txBox="1">
            <a:spLocks/>
          </p:cNvSpPr>
          <p:nvPr/>
        </p:nvSpPr>
        <p:spPr>
          <a:xfrm>
            <a:off x="251520" y="134076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GB" sz="5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4400" dirty="0">
                <a:solidFill>
                  <a:srgbClr val="00A3E0"/>
                </a:solidFill>
                <a:latin typeface="akagi_probook"/>
              </a:rPr>
              <a:t>Battle Belongs</a:t>
            </a:r>
          </a:p>
          <a:p>
            <a:pPr marL="0" indent="0" algn="ctr">
              <a:buNone/>
            </a:pP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7148126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Brian Johnson | Phil Wickham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pPr marL="0" indent="0" algn="ctr">
              <a:buNone/>
            </a:pPr>
            <a:endParaRPr lang="en-GB" sz="12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66840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70379F3-F3CC-CF75-455D-A913542EE13C}"/>
              </a:ext>
            </a:extLst>
          </p:cNvPr>
          <p:cNvSpPr txBox="1">
            <a:spLocks/>
          </p:cNvSpPr>
          <p:nvPr/>
        </p:nvSpPr>
        <p:spPr>
          <a:xfrm>
            <a:off x="1124" y="76470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When all I see is the battle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 see my victory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When all I see is a mountain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 see a mountain moved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And as I walk through the shadow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Your love surrounds me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There's nothing to fear now</a:t>
            </a:r>
          </a:p>
          <a:p>
            <a:pPr marL="0" indent="0" algn="ctr">
              <a:buNone/>
            </a:pPr>
            <a:r>
              <a:rPr lang="en-GB" sz="3600" dirty="0">
                <a:solidFill>
                  <a:schemeClr val="bg1"/>
                </a:solidFill>
              </a:rPr>
              <a:t>For I am safe with You</a:t>
            </a:r>
          </a:p>
        </p:txBody>
      </p:sp>
    </p:spTree>
    <p:extLst>
      <p:ext uri="{BB962C8B-B14F-4D97-AF65-F5344CB8AC3E}">
        <p14:creationId xmlns:p14="http://schemas.microsoft.com/office/powerpoint/2010/main" val="1182383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62A79686-D89E-79C9-5EBC-AAA0F1C8D160}"/>
              </a:ext>
            </a:extLst>
          </p:cNvPr>
          <p:cNvSpPr txBox="1">
            <a:spLocks/>
          </p:cNvSpPr>
          <p:nvPr/>
        </p:nvSpPr>
        <p:spPr>
          <a:xfrm>
            <a:off x="251520" y="1484784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So, when I fight, I'll fight on my knees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With my hands lifted high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And every fear I lay at Your feet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I'll sing through the night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</p:txBody>
      </p:sp>
    </p:spTree>
    <p:extLst>
      <p:ext uri="{BB962C8B-B14F-4D97-AF65-F5344CB8AC3E}">
        <p14:creationId xmlns:p14="http://schemas.microsoft.com/office/powerpoint/2010/main" val="38348030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35A7709B-1C0A-7756-5F5E-10C89B0ED367}"/>
              </a:ext>
            </a:extLst>
          </p:cNvPr>
          <p:cNvSpPr txBox="1">
            <a:spLocks/>
          </p:cNvSpPr>
          <p:nvPr/>
        </p:nvSpPr>
        <p:spPr>
          <a:xfrm>
            <a:off x="230639" y="1412776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And if You are for me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Who can be against me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For Jesus there's nothing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Impossible for You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are the ashes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You see the beauty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When all I see is a cross</a:t>
            </a:r>
          </a:p>
          <a:p>
            <a:pPr marL="0" indent="0" algn="ctr">
              <a:buNone/>
            </a:pPr>
            <a:r>
              <a:rPr lang="en-GB" dirty="0">
                <a:solidFill>
                  <a:schemeClr val="bg1"/>
                </a:solidFill>
              </a:rPr>
              <a:t>God, You see the empty tomb</a:t>
            </a:r>
          </a:p>
        </p:txBody>
      </p:sp>
    </p:spTree>
    <p:extLst>
      <p:ext uri="{BB962C8B-B14F-4D97-AF65-F5344CB8AC3E}">
        <p14:creationId xmlns:p14="http://schemas.microsoft.com/office/powerpoint/2010/main" val="529658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BA6FF6-6D3E-AE06-2A92-4C6FAADF5B4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CA8B39F2-D4CC-D754-F9EE-D65F36D2F3BE}"/>
              </a:ext>
            </a:extLst>
          </p:cNvPr>
          <p:cNvSpPr txBox="1">
            <a:spLocks/>
          </p:cNvSpPr>
          <p:nvPr/>
        </p:nvSpPr>
        <p:spPr>
          <a:xfrm>
            <a:off x="251520" y="908720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Almighty Fortress You go before us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shine in the shadows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You win every battle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</p:txBody>
      </p:sp>
    </p:spTree>
    <p:extLst>
      <p:ext uri="{BB962C8B-B14F-4D97-AF65-F5344CB8AC3E}">
        <p14:creationId xmlns:p14="http://schemas.microsoft.com/office/powerpoint/2010/main" val="2378518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4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01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4023280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354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25352"/>
            <a:ext cx="8640960" cy="5832648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reach up high I touch the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stomp my feet and turn around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to (woo woo)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jump and dance with all my might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might look funny but that's alright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to (woo woo) 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540764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5799049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8C418-F3DB-78B9-7432-4CC54B81F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653D13-BE42-04AC-6984-4B5D95AC9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60648"/>
            <a:ext cx="7690832" cy="644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620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'Cause</a:t>
            </a:r>
            <a:r>
              <a:rPr lang="en-GB" sz="4400" dirty="0">
                <a:solidFill>
                  <a:schemeClr val="bg1"/>
                </a:solidFill>
              </a:rPr>
              <a:t> He's done </a:t>
            </a:r>
            <a:r>
              <a:rPr lang="en-GB" sz="4400" dirty="0" err="1">
                <a:solidFill>
                  <a:schemeClr val="bg1"/>
                </a:solidFill>
              </a:rPr>
              <a:t>ev'rything</a:t>
            </a:r>
            <a:r>
              <a:rPr lang="en-GB" sz="44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Amen!</a:t>
            </a: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worship God in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want my actions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19675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12474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7202</TotalTime>
  <Words>1253</Words>
  <Application>Microsoft Office PowerPoint</Application>
  <PresentationFormat>On-screen Show (4:3)</PresentationFormat>
  <Paragraphs>231</Paragraphs>
  <Slides>41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379</cp:revision>
  <dcterms:created xsi:type="dcterms:W3CDTF">2019-09-23T12:06:27Z</dcterms:created>
  <dcterms:modified xsi:type="dcterms:W3CDTF">2023-08-19T22:13:45Z</dcterms:modified>
</cp:coreProperties>
</file>

<file path=docProps/thumbnail.jpeg>
</file>